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xml" Extension="xml"/>
  <Default ContentType="application/vnd.openxmlformats-package.relationships+xml" Extension="rels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</Types>
</file>

<file path=_rels/.rels><?xml version="1.0" encoding="UTF-8" standalone="no" ?>
<Relationships xmlns="http://schemas.openxmlformats.org/package/2006/relationships">
  <Relationship Id="rId1" Target="ppt/presentation.xml" Type="http://schemas.openxmlformats.org/officeDocument/2006/relationships/officeDocument"/>
  <Relationship Id="rId2" Target="docProps/app.xml" Type="http://schemas.openxmlformats.org/officeDocument/2006/relationships/extended-properties"/>
  <Relationship Id="rId3" Target="docProps/core.xml" Type="http://schemas.openxmlformats.org/package/2006/relationships/metadata/core-properties"/>
</Relationships>

</file>

<file path=ppt/presentation.xml><?xml version="1.0" encoding="utf-8"?>
<p:presentation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5670550" cy="10080625"/>
</p:presentation>
</file>

<file path=ppt/tableStyles.xml><?xml version="1.0" encoding="utf-8"?>
<a:tblStyleLs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def="{5C22544A-7EE6-4342-B048-85BDC9FD1C3A}"/>
</file>

<file path=ppt/_rels/presentation.xml.rels><?xml version="1.0" encoding="UTF-8" standalone="no" ?>
<Relationships xmlns="http://schemas.openxmlformats.org/package/2006/relationships">
  <Relationship Id="rId6" Target="slides/slide4.xml" Type="http://schemas.openxmlformats.org/officeDocument/2006/relationships/slide"/>
  <Relationship Id="rId1" Target="theme/theme1.xml" Type="http://schemas.openxmlformats.org/officeDocument/2006/relationships/theme"/>
  <Relationship Id="rId2" Target="slideMasters/slideMaster1.xml" Type="http://schemas.openxmlformats.org/officeDocument/2006/relationships/slideMaster"/>
  <Relationship Id="rId3" Target="slides/slide1.xml" Type="http://schemas.openxmlformats.org/officeDocument/2006/relationships/slide"/>
  <Relationship Id="rId8" Target="slides/slide6.xml" Type="http://schemas.openxmlformats.org/officeDocument/2006/relationships/slide"/>
  <Relationship Id="rId4" Target="slides/slide2.xml" Type="http://schemas.openxmlformats.org/officeDocument/2006/relationships/slide"/>
  <Relationship Id="rId9" Target="tableStyles.xml" Type="http://schemas.openxmlformats.org/officeDocument/2006/relationships/tableStyles"/>
  <Relationship Id="rId7" Target="slides/slide5.xml" Type="http://schemas.openxmlformats.org/officeDocument/2006/relationships/slide"/>
  <Relationship Id="rId5" Target="slides/slide3.xml" Type="http://schemas.openxmlformats.org/officeDocument/2006/relationships/slide"/>
</Relationships>

</file>

<file path=ppt/slideLayouts/_rels/slideLayout1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_rels/slideLayout2.xml.rels><?xml version="1.0" encoding="UTF-8" standalone="no" ?>
<Relationships xmlns="http://schemas.openxmlformats.org/package/2006/relationships">
  <Relationship Id="rId1" Target="../slideMasters/slideMaster1.xml" Type="http://schemas.openxmlformats.org/officeDocument/2006/relationships/slideMaster"/>
</Relationships>

</file>

<file path=ppt/slideLayouts/slideLayout1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">
  <p:cSld name="Title">
    <p:spTree>
      <p:nvGrpSpPr>
        <p:cNvPr hidden="false" id="8" name="GroupShape 8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9" name="Shape 9"/>
          <p:cNvSpPr txBox="true"/>
          <p:nvPr isPhoto="false">
            <p:ph idx="0" type="title"/>
          </p:nvPr>
        </p:nvSpPr>
        <p:spPr>
          <a:xfrm flipH="false" flipV="false" rot="0"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indent="0" marL="0"/>
            <a:r>
              <a:rPr b="false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правки текста заглавия щёлкните мышью</a:t>
            </a:r>
            <a:endParaRPr b="false" strike="noStrike" sz="18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10" name="Shape 10"/>
          <p:cNvSpPr txBox="true"/>
          <p:nvPr isPhoto="false">
            <p:ph idx="11" type="ftr"/>
          </p:nvPr>
        </p:nvSpPr>
        <p:spPr>
          <a:xfrm flipH="false" flipV="false" rot="0"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algn="ctr" indent="0" lvl="0" marL="0">
              <a:lnSpc>
                <a:spcPct val="100000"/>
              </a:lnSpc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algn="ctr" indent="0" marL="0">
              <a:lnSpc>
                <a:spcPct val="100000"/>
              </a:lnSpc>
            </a:pPr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&lt;нижний колонтитул&gt;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11" name="Shape 11"/>
          <p:cNvSpPr txBox="true"/>
          <p:nvPr isPhoto="false">
            <p:ph idx="12" type="sldNum"/>
          </p:nvPr>
        </p:nvSpPr>
        <p:spPr>
          <a:xfrm flipH="false" flipV="false" rot="0">
            <a:off x="7227359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algn="r" indent="0" lvl="0" marL="0">
              <a:lnSpc>
                <a:spcPct val="100000"/>
              </a:lnSpc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algn="r" indent="0" marL="0">
              <a:lnSpc>
                <a:spcPct val="100000"/>
              </a:lnSpc>
            </a:pPr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&lt;номер&gt;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12" name="Shape 12"/>
          <p:cNvSpPr txBox="true"/>
          <p:nvPr isPhoto="false">
            <p:ph idx="10" type="dt"/>
          </p:nvPr>
        </p:nvSpPr>
        <p:spPr>
          <a:xfrm flipH="false" flipV="false" rot="0"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indent="0" lvl="0" marL="0"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indent="0" marL="0"/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&lt;дата/время&gt;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13" name="Shape 13"/>
          <p:cNvSpPr txBox="true"/>
          <p:nvPr isPhoto="false">
            <p:ph idx="0" type="body"/>
          </p:nvPr>
        </p:nvSpPr>
        <p:spPr>
          <a:xfrm flipH="false" flipV="false" rot="0"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 fontScale="100%" lnSpcReduction="0%"/>
          </a:bodyPr>
          <a:lstStyle>
            <a:defPPr/>
            <a:lvl1pPr lvl="0"/>
          </a:lstStyle>
          <a:p>
            <a:pPr indent="-324000" marL="432000">
              <a:spcBef>
                <a:spcPts val="1417"/>
              </a:spcBef>
            </a:pPr>
            <a:r>
              <a:rPr b="false" strike="noStrike" sz="32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правки структуры щёлкните мышью</a:t>
            </a:r>
            <a:endParaRPr b="false" strike="noStrike" sz="32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324000" lvl="1" marL="864000">
              <a:spcBef>
                <a:spcPts val="1134"/>
              </a:spcBef>
            </a:pPr>
            <a:r>
              <a:rPr b="false" strike="noStrike" sz="28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Второй уровень структуры</a:t>
            </a:r>
            <a:endParaRPr b="false" strike="noStrike" sz="28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88000" lvl="2" marL="1296000">
              <a:spcBef>
                <a:spcPts val="850"/>
              </a:spcBef>
            </a:pPr>
            <a:r>
              <a:rPr b="false" strike="noStrike" sz="24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Третий уровень структуры</a:t>
            </a:r>
            <a:endParaRPr b="false" strike="noStrike" sz="2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3" marL="1728000">
              <a:spcBef>
                <a:spcPts val="567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Четвёртый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4" marL="2160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Пятый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5" marL="2592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Шестой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6" marL="3024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Седьмой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MasterSp="true" type="titleOnly">
  <p:cSld name="Slide Title">
    <p:spTree>
      <p:nvGrpSpPr>
        <p:cNvPr hidden="false" id="2" name="GroupShape 2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3" name="Shape 3"/>
          <p:cNvSpPr txBox="true"/>
          <p:nvPr isPhoto="false">
            <p:ph idx="0" type="title"/>
          </p:nvPr>
        </p:nvSpPr>
        <p:spPr>
          <a:xfrm flipH="false" flipV="false" rot="0"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indent="0" marL="0"/>
            <a:r>
              <a:rPr b="false" strike="noStrike" sz="18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правки текста заглавия щёлкните мышью</a:t>
            </a:r>
            <a:endParaRPr b="false" strike="noStrike" sz="18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4" name="Shape 4"/>
          <p:cNvSpPr txBox="true"/>
          <p:nvPr isPhoto="false">
            <p:ph idx="11" type="ftr"/>
          </p:nvPr>
        </p:nvSpPr>
        <p:spPr>
          <a:xfrm flipH="false" flipV="false" rot="0"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algn="ctr" indent="0" lvl="0" marL="0">
              <a:lnSpc>
                <a:spcPct val="100000"/>
              </a:lnSpc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algn="ctr" indent="0" marL="0">
              <a:lnSpc>
                <a:spcPct val="100000"/>
              </a:lnSpc>
            </a:pPr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5" name="Shape 5"/>
          <p:cNvSpPr txBox="true"/>
          <p:nvPr isPhoto="false">
            <p:ph idx="12" type="sldNum"/>
          </p:nvPr>
        </p:nvSpPr>
        <p:spPr>
          <a:xfrm flipH="false" flipV="false" rot="0">
            <a:off x="7227359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algn="r" indent="0" lvl="0" marL="0">
              <a:lnSpc>
                <a:spcPct val="100000"/>
              </a:lnSpc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algn="r" indent="0" marL="0">
              <a:lnSpc>
                <a:spcPct val="100000"/>
              </a:lnSpc>
            </a:pPr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2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6" name="Shape 6"/>
          <p:cNvSpPr txBox="true"/>
          <p:nvPr isPhoto="false">
            <p:ph idx="10" type="dt"/>
          </p:nvPr>
        </p:nvSpPr>
        <p:spPr>
          <a:xfrm flipH="false" flipV="false" rot="0"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Autofit/>
          </a:bodyPr>
          <a:lstStyle>
            <a:defPPr/>
            <a:lvl1pPr indent="0" lvl="0" marL="0">
              <a:buNone/>
              <a:def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lvl1pPr>
          </a:lstStyle>
          <a:p>
            <a:pPr indent="0" marL="0"/>
            <a:r>
              <a:rPr b="false" strike="noStrike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b="false" strike="noStrike" sz="1400" u="none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hidden="false" id="7" name="Shape 7"/>
          <p:cNvSpPr txBox="true"/>
          <p:nvPr isPhoto="false">
            <p:ph idx="0" type="body"/>
          </p:nvPr>
        </p:nvSpPr>
        <p:spPr>
          <a:xfrm flipH="false" flipV="false" rot="0"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 fontScale="100%" lnSpcReduction="0%"/>
          </a:bodyPr>
          <a:lstStyle>
            <a:defPPr/>
            <a:lvl1pPr lvl="0"/>
          </a:lstStyle>
          <a:p>
            <a:pPr indent="-324000" marL="432000">
              <a:spcBef>
                <a:spcPts val="1417"/>
              </a:spcBef>
            </a:pPr>
            <a:r>
              <a:rPr b="false" strike="noStrike" sz="32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Для правки структуры щёлкните мышью</a:t>
            </a:r>
            <a:endParaRPr b="false" strike="noStrike" sz="32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324000" lvl="1" marL="864000">
              <a:spcBef>
                <a:spcPts val="1134"/>
              </a:spcBef>
            </a:pPr>
            <a:r>
              <a:rPr b="false" strike="noStrike" sz="28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Второй уровень структуры</a:t>
            </a:r>
            <a:endParaRPr b="false" strike="noStrike" sz="28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88000" lvl="2" marL="1296000">
              <a:spcBef>
                <a:spcPts val="850"/>
              </a:spcBef>
            </a:pPr>
            <a:r>
              <a:rPr b="false" strike="noStrike" sz="24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Третий уровень структуры</a:t>
            </a:r>
            <a:endParaRPr b="false" strike="noStrike" sz="24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3" marL="1728000">
              <a:spcBef>
                <a:spcPts val="567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Четвёртый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4" marL="2160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Пятый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5" marL="2592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Шестой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indent="-216000" lvl="6" marL="3024000">
              <a:spcBef>
                <a:spcPts val="283"/>
              </a:spcBef>
            </a:pPr>
            <a:r>
              <a:rPr b="false" strike="noStrike" sz="200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Седьмой уровень структуры</a:t>
            </a:r>
            <a:endParaRPr b="false" strike="noStrike" sz="200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</p:spTree>
  </p:cSld>
</p:sldLayout>
</file>

<file path=ppt/slideMasters/_rels/slideMaster1.xml.rels><?xml version="1.0" encoding="UTF-8" standalone="no" ?>
<Relationships xmlns="http://schemas.openxmlformats.org/package/2006/relationships">
  <Relationship Id="rId1" Target="../theme/theme1.xml" Type="http://schemas.openxmlformats.org/officeDocument/2006/relationships/theme"/>
  <Relationship Id="rId2" Target="../slideLayouts/slideLayout1.xml" Type="http://schemas.openxmlformats.org/officeDocument/2006/relationships/slideLayout"/>
  <Relationship Id="rId3" Target="../slideLayouts/slideLayout2.xml" Type="http://schemas.openxmlformats.org/officeDocument/2006/relationships/slideLayout"/>
</Relationships>

</file>

<file path=ppt/slideMasters/slideMaster1.xml><?xml version="1.0" encoding="utf-8"?>
<p:sldMaster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>
  <p:cSld name="">
    <p:spTree>
      <p:nvGrpSpPr>
        <p:cNvPr hidden="false" id="1" name="GroupShape 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</p:sldLayoutIdLst>
  <p:txStyles>
    <p:titleStyle>
      <a:defPPr/>
      <a:lvl1pPr lvl="0"/>
    </p:titleStyle>
    <p:bodyStyle>
      <a:defPPr/>
      <a:lvl1pPr lvl="0"/>
      <a:lvl2pPr lvl="1"/>
      <a:lvl3pPr lvl="2"/>
      <a:lvl4pPr lvl="3"/>
      <a:lvl5pPr lvl="4"/>
      <a:lvl6pPr lvl="5"/>
      <a:lvl7pPr lvl="6"/>
      <a:lvl8pPr lvl="7"/>
      <a:lvl9pPr lvl="8"/>
    </p:bodyStyle>
    <p:otherStyle>
      <a:defPPr/>
      <a:lvl1pPr lvl="0"/>
      <a:lvl2pPr lvl="1"/>
      <a:lvl3pPr lvl="2"/>
      <a:lvl4pPr lvl="3"/>
      <a:lvl5pPr lvl="4"/>
      <a:lvl6pPr lvl="5"/>
      <a:lvl7pPr lvl="6"/>
      <a:lvl8pPr lvl="7"/>
      <a:lvl9pPr lvl="8"/>
    </p:otherStyle>
  </p:txStyles>
</p:sldMaster>
</file>

<file path=ppt/slides/_rels/slide1.xml.rels><?xml version="1.0" encoding="UTF-8" standalone="no" ?>
<Relationships xmlns="http://schemas.openxmlformats.org/package/2006/relationships">
  <Relationship Id="rId1" Target="../media/1.jpeg" Type="http://schemas.openxmlformats.org/officeDocument/2006/relationships/image"/>
  <Relationship Id="rId2" Target="../slideLayouts/slideLayout2.xml" Type="http://schemas.openxmlformats.org/officeDocument/2006/relationships/slideLayout"/>
</Relationships>

</file>

<file path=ppt/slides/_rels/slide2.xml.rels><?xml version="1.0" encoding="UTF-8" standalone="no" ?>
<Relationships xmlns="http://schemas.openxmlformats.org/package/2006/relationships">
  <Relationship Id="rId1" Target="../media/2.png" Type="http://schemas.openxmlformats.org/officeDocument/2006/relationships/image"/>
  <Relationship Id="rId2" Target="../media/3.jpeg" Type="http://schemas.openxmlformats.org/officeDocument/2006/relationships/image"/>
  <Relationship Id="rId3" Target="../slideLayouts/slideLayout2.xml" Type="http://schemas.openxmlformats.org/officeDocument/2006/relationships/slideLayout"/>
</Relationships>

</file>

<file path=ppt/slides/_rels/slide3.xml.rels><?xml version="1.0" encoding="UTF-8" standalone="no" ?>
<Relationships xmlns="http://schemas.openxmlformats.org/package/2006/relationships">
  <Relationship Id="rId1" Target="../media/4.png" Type="http://schemas.openxmlformats.org/officeDocument/2006/relationships/image"/>
  <Relationship Id="rId2" Target="../media/5.png" Type="http://schemas.openxmlformats.org/officeDocument/2006/relationships/image"/>
  <Relationship Id="rId3" Target="../media/6.jpeg" Type="http://schemas.openxmlformats.org/officeDocument/2006/relationships/image"/>
  <Relationship Id="rId4" Target="../slideLayouts/slideLayout1.xml" Type="http://schemas.openxmlformats.org/officeDocument/2006/relationships/slideLayout"/>
</Relationships>

</file>

<file path=ppt/slides/_rels/slide4.xml.rels><?xml version="1.0" encoding="UTF-8" standalone="no" ?>
<Relationships xmlns="http://schemas.openxmlformats.org/package/2006/relationships">
  <Relationship Id="rId1" Target="../media/7.png" Type="http://schemas.openxmlformats.org/officeDocument/2006/relationships/image"/>
  <Relationship Id="rId2" Target="../media/8.jpeg" Type="http://schemas.openxmlformats.org/officeDocument/2006/relationships/image"/>
  <Relationship Id="rId3" Target="../media/9.jpeg" Type="http://schemas.openxmlformats.org/officeDocument/2006/relationships/image"/>
  <Relationship Id="rId4" Target="../slideLayouts/slideLayout1.xml" Type="http://schemas.openxmlformats.org/officeDocument/2006/relationships/slideLayout"/>
</Relationships>

</file>

<file path=ppt/slides/_rels/slide5.xml.rels><?xml version="1.0" encoding="UTF-8" standalone="no" ?>
<Relationships xmlns="http://schemas.openxmlformats.org/package/2006/relationships">
  <Relationship Id="rId1" Target="../media/10.png" Type="http://schemas.openxmlformats.org/officeDocument/2006/relationships/image"/>
  <Relationship Id="rId2" Target="../media/11.jpeg" Type="http://schemas.openxmlformats.org/officeDocument/2006/relationships/image"/>
  <Relationship Id="rId3" Target="../media/12.jpeg" Type="http://schemas.openxmlformats.org/officeDocument/2006/relationships/image"/>
  <Relationship Id="rId4" Target="../slideLayouts/slideLayout1.xml" Type="http://schemas.openxmlformats.org/officeDocument/2006/relationships/slideLayout"/>
</Relationships>

</file>

<file path=ppt/slides/_rels/slide6.xml.rels><?xml version="1.0" encoding="UTF-8" standalone="no" ?>
<Relationships xmlns="http://schemas.openxmlformats.org/package/2006/relationships">
  <Relationship Id="rId1" Target="../media/13.jpeg" Type="http://schemas.openxmlformats.org/officeDocument/2006/relationships/image"/>
  <Relationship Id="rId2" Target="../slideLayouts/slideLayout1.xml" Type="http://schemas.openxmlformats.org/officeDocument/2006/relationships/slideLayout"/>
</Relationships>

</file>

<file path=ppt/slides/slide1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1"/>
          <a:stretch/>
        </a:blipFill>
      </p:bgPr>
    </p:bg>
    <p:spTree>
      <p:nvGrpSpPr>
        <p:cNvPr hidden="false" id="14" name="GroupShape 1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5" name="Shape 15"/>
          <p:cNvSpPr txBox="true"/>
          <p:nvPr isPhoto="false">
            <p:ph idx="0" type="title"/>
          </p:nvPr>
        </p:nvSpPr>
        <p:spPr>
          <a:xfrm flipH="false" flipV="false" rot="0">
            <a:off x="468359" y="2113200"/>
            <a:ext cx="9071280" cy="946799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Мы представляем наш рогалик -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2"/>
          <a:stretch/>
        </a:blipFill>
      </p:bgPr>
    </p:bg>
    <p:spTree>
      <p:nvGrpSpPr>
        <p:cNvPr hidden="false" id="16" name="GroupShape 16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17" name="Shape 17"/>
          <p:cNvSpPr txBox="true"/>
          <p:nvPr isPhoto="false">
            <p:ph idx="0" type="title"/>
          </p:nvPr>
        </p:nvSpPr>
        <p:spPr>
          <a:xfrm flipH="false" flipV="false" rot="0">
            <a:off x="468359" y="2113200"/>
            <a:ext cx="9071280" cy="946799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The Conqueror of Dungeons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hidden="false" id="19" name="Picture 1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-2430360" y="2609640"/>
            <a:ext cx="5670360" cy="5670360"/>
          </a:xfrm>
          <a:prstGeom prst="rect">
            <a:avLst/>
          </a:prstGeom>
          <a:ln w="0">
            <a:noFill/>
          </a:ln>
        </p:spPr>
      </p:pic>
    </p:spTree>
  </p:cSld>
</p:sld>
</file>

<file path=ppt/slides/slide3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3"/>
          <a:stretch/>
        </a:blipFill>
      </p:bgPr>
    </p:bg>
    <p:spTree>
      <p:nvGrpSpPr>
        <p:cNvPr hidden="false" id="20" name="GroupShape 20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2" name="Picture 22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3780000" y="2160000"/>
            <a:ext cx="7199639" cy="3779639"/>
          </a:xfrm>
          <a:prstGeom prst="rect">
            <a:avLst/>
          </a:prstGeom>
          <a:ln w="0">
            <a:noFill/>
          </a:ln>
        </p:spPr>
      </p:pic>
      <p:pic>
        <p:nvPicPr>
          <p:cNvPr hidden="false" id="24" name="Picture 24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4824000" y="2565720"/>
            <a:ext cx="5099760" cy="2782800"/>
          </a:xfrm>
          <a:prstGeom prst="rect">
            <a:avLst/>
          </a:prstGeom>
          <a:ln w="0">
            <a:noFill/>
          </a:ln>
        </p:spPr>
      </p:pic>
      <p:sp>
        <p:nvSpPr>
          <p:cNvPr hidden="false" id="25" name="Shape 25"/>
          <p:cNvSpPr txBox="true"/>
          <p:nvPr isPhoto="false">
            <p:ph idx="0" type="subTitle"/>
          </p:nvPr>
        </p:nvSpPr>
        <p:spPr>
          <a:xfrm flipH="false" flipV="false" rot="0">
            <a:off x="504000" y="854269"/>
            <a:ext cx="3133853" cy="3009399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lstStyle>
            <a:defPPr/>
            <a:lvl1pPr lvl="0"/>
          </a:lstStyle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Это простой рогалик в пиксельном стиле.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Здесь ваша задача - сразиться с монстрами, пройти несколько уровней, и в конце сразиться с финальным боссом.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26" name="Shape 26"/>
          <p:cNvSpPr txBox="true"/>
          <p:nvPr isPhoto="false">
            <p:ph idx="0" type="title"/>
          </p:nvPr>
        </p:nvSpPr>
        <p:spPr>
          <a:xfrm flipH="false" flipV="false" rot="0">
            <a:off x="504000" y="47880"/>
            <a:ext cx="9071280" cy="67068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Концепция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3"/>
          <a:stretch/>
        </a:blipFill>
      </p:bgPr>
    </p:bg>
    <p:spTree>
      <p:nvGrpSpPr>
        <p:cNvPr hidden="false" id="27" name="GroupShape 27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29" name="Picture 29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3780000" y="2160000"/>
            <a:ext cx="7199639" cy="3779639"/>
          </a:xfrm>
          <a:prstGeom prst="rect">
            <a:avLst/>
          </a:prstGeom>
          <a:ln w="0">
            <a:noFill/>
          </a:ln>
        </p:spPr>
      </p:pic>
      <p:sp>
        <p:nvSpPr>
          <p:cNvPr hidden="false" id="30" name="Shape 30"/>
          <p:cNvSpPr txBox="true"/>
          <p:nvPr isPhoto="false">
            <p:ph idx="0" type="subTitle"/>
          </p:nvPr>
        </p:nvSpPr>
        <p:spPr>
          <a:xfrm flipH="false" flipV="false" rot="0">
            <a:off x="489479" y="843340"/>
            <a:ext cx="3058258" cy="3633414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lstStyle>
            <a:defPPr/>
            <a:lvl1pPr lvl="0"/>
          </a:lstStyle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Как обычно, за ходьбу отвечают клавиши WASD, а за атаку - ЛКМ.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В каждом уровне есть несколько комнат с врагами, они имеют примитивный интеллект.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С убитых врагов падают монеты, которые будут использоваться в магазине. Магазин будет скоро реализован.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31" name="Shape 31"/>
          <p:cNvSpPr txBox="true"/>
          <p:nvPr isPhoto="false">
            <p:ph idx="0" type="title"/>
          </p:nvPr>
        </p:nvSpPr>
        <p:spPr>
          <a:xfrm flipH="false" flipV="false" rot="0">
            <a:off x="504000" y="47880"/>
            <a:ext cx="9071280" cy="67068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Геймплей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hidden="false" id="33" name="Picture 33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4824000" y="2565720"/>
            <a:ext cx="5099760" cy="2782800"/>
          </a:xfrm>
          <a:prstGeom prst="rect">
            <a:avLst/>
          </a:prstGeom>
          <a:ln w="0">
            <a:noFill/>
          </a:ln>
        </p:spPr>
      </p:pic>
    </p:spTree>
  </p:cSld>
</p:sld>
</file>

<file path=ppt/slides/slide5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3"/>
          <a:stretch/>
        </a:blipFill>
      </p:bgPr>
    </p:bg>
    <p:spTree>
      <p:nvGrpSpPr>
        <p:cNvPr hidden="false" id="34" name="GroupShape 34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pic>
        <p:nvPicPr>
          <p:cNvPr hidden="false" id="36" name="Picture 36"/>
          <p:cNvPicPr preferRelativeResize="true"/>
          <p:nvPr isPhoto="false"/>
        </p:nvPicPr>
        <p:blipFill>
          <a:blip r:embed="rId1"/>
          <a:stretch/>
        </p:blipFill>
        <p:spPr>
          <a:xfrm flipH="false" flipV="false" rot="0">
            <a:off x="3780000" y="2160000"/>
            <a:ext cx="7199639" cy="3779639"/>
          </a:xfrm>
          <a:prstGeom prst="rect">
            <a:avLst/>
          </a:prstGeom>
          <a:ln w="0">
            <a:noFill/>
          </a:ln>
        </p:spPr>
      </p:pic>
      <p:sp>
        <p:nvSpPr>
          <p:cNvPr hidden="false" id="37" name="Shape 37"/>
          <p:cNvSpPr txBox="true"/>
          <p:nvPr isPhoto="false">
            <p:ph idx="0" type="subTitle"/>
          </p:nvPr>
        </p:nvSpPr>
        <p:spPr>
          <a:xfrm flipH="false" flipV="false" rot="0">
            <a:off x="504000" y="831591"/>
            <a:ext cx="3058258" cy="2030086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lstStyle>
            <a:defPPr/>
            <a:lvl1pPr lvl="0"/>
          </a:lstStyle>
          <a:p>
            <a:pPr algn="ctr">
              <a:lnSpc>
                <a:spcPct val="100000"/>
              </a:lnSpc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После уничтожения всех врагов в начальной комнате появляется портал для перехода на следующий уровень.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38" name="Shape 38"/>
          <p:cNvSpPr txBox="true"/>
          <p:nvPr isPhoto="false">
            <p:ph idx="0" type="title"/>
          </p:nvPr>
        </p:nvSpPr>
        <p:spPr>
          <a:xfrm flipH="false" flipV="false" rot="0">
            <a:off x="504000" y="47880"/>
            <a:ext cx="9071280" cy="67068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Геймплей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hidden="false" id="40" name="Picture 40"/>
          <p:cNvPicPr preferRelativeResize="true"/>
          <p:nvPr isPhoto="false"/>
        </p:nvPicPr>
        <p:blipFill>
          <a:blip r:embed="rId2"/>
          <a:stretch/>
        </p:blipFill>
        <p:spPr>
          <a:xfrm flipH="false" flipV="false" rot="0">
            <a:off x="4824000" y="2565720"/>
            <a:ext cx="5099760" cy="2782800"/>
          </a:xfrm>
          <a:prstGeom prst="rect">
            <a:avLst/>
          </a:prstGeom>
          <a:ln w="0">
            <a:noFill/>
          </a:ln>
        </p:spPr>
      </p:pic>
    </p:spTree>
  </p:cSld>
</p:sld>
</file>

<file path=ppt/slides/slide6.xml><?xml version="1.0" encoding="utf-8"?>
<p:sld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mc:Ignorable="co co-ooxml w14 x14 w15" show="true" showMasterSp="true">
  <p:cSld name="">
    <p:bg>
      <p:bgPr>
        <a:blipFill>
          <a:blip r:embed="rId1"/>
          <a:stretch/>
        </a:blipFill>
      </p:bgPr>
    </p:bg>
    <p:spTree>
      <p:nvGrpSpPr>
        <p:cNvPr hidden="false" id="41" name="GroupShape 41"/>
        <p:cNvGrpSpPr/>
        <p:nvPr isPhoto="false"/>
      </p:nvGrpSpPr>
      <p:grpSpPr>
        <a:xfrm flipH="false" flipV="false" rot="0">
          <a:off x="0" y="0"/>
          <a:ext cx="0" cy="0"/>
          <a:chOff x="0" y="0"/>
          <a:chExt cx="0" cy="0"/>
        </a:xfrm>
      </p:grpSpPr>
      <p:sp>
        <p:nvSpPr>
          <p:cNvPr hidden="false" id="42" name="Shape 42"/>
          <p:cNvSpPr txBox="true"/>
          <p:nvPr isPhoto="false">
            <p:ph idx="0" type="title"/>
          </p:nvPr>
        </p:nvSpPr>
        <p:spPr>
          <a:xfrm flipH="false" flipV="false" rot="0">
            <a:off x="468359" y="539640"/>
            <a:ext cx="9071280" cy="946799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44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Презентация проекта окончена.</a:t>
            </a:r>
            <a:endParaRPr b="false" strike="noStrike" sz="44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hidden="false" id="43" name="Shape 43"/>
          <p:cNvSpPr txBox="true"/>
          <p:nvPr isPhoto="false">
            <p:ph idx="0" type="subTitle"/>
          </p:nvPr>
        </p:nvSpPr>
        <p:spPr>
          <a:xfrm flipH="false" flipV="false" rot="0">
            <a:off x="2700000" y="1619640"/>
            <a:ext cx="4499639" cy="328860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spAutoFit/>
          </a:bodyPr>
          <a:lstStyle>
            <a:defPPr/>
            <a:lvl1pPr lvl="0"/>
          </a:lstStyle>
          <a:p>
            <a:pPr algn="ctr" indent="0" marL="0">
              <a:lnSpc>
                <a:spcPct val="100000"/>
              </a:lnSpc>
              <a:buNone/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Над ним работали: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 indent="0" marL="0">
              <a:lnSpc>
                <a:spcPct val="100000"/>
              </a:lnSpc>
              <a:buNone/>
            </a:pP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 indent="0" marL="0">
              <a:lnSpc>
                <a:spcPct val="100000"/>
              </a:lnSpc>
              <a:buNone/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Журавлёв Сергей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 indent="0" marL="0">
              <a:lnSpc>
                <a:spcPct val="100000"/>
              </a:lnSpc>
              <a:buNone/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Архипов Владимир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  <a:p>
            <a:pPr algn="ctr" indent="0" marL="0">
              <a:lnSpc>
                <a:spcPct val="100000"/>
              </a:lnSpc>
              <a:buNone/>
            </a:pPr>
            <a:r>
              <a:rPr b="false" strike="noStrike" sz="2000" u="none">
                <a:solidFill>
                  <a:srgbClr val="FFFFFF"/>
                </a:solidFill>
                <a:latin typeface="Arial"/>
                <a:ea typeface="Arial"/>
                <a:cs typeface="Arial"/>
              </a:rPr>
              <a:t>Чугунов Иван</a:t>
            </a:r>
            <a:endParaRPr b="false" strike="noStrike" sz="2000" u="none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xmlns:a15="http://schemas.microsoft.com/office/drawing/2012/main" xmlns:asvg="http://schemas.microsoft.com/office/drawing/2016/SVG/main" xmlns:c="http://schemas.openxmlformats.org/drawingml/2006/chart" xmlns:co="http://ncloudtech.com" xmlns:co-ooxml="http://ncloudtech.com/ooxml" xmlns:m="http://schemas.openxmlformats.org/officeDocument/2006/math" xmlns:mc="http://schemas.openxmlformats.org/markup-compatibility/2006" xmlns:o="urn:schemas-microsoft-com:office:office" xmlns:p="http://schemas.openxmlformats.org/presentationml/2006/main" xmlns:pic="http://schemas.openxmlformats.org/drawingml/2006/picture" xmlns:r="http://schemas.openxmlformats.org/officeDocument/2006/relationships" xmlns:s="http://schemas.openxmlformats.org/officeDocument/2006/sharedTypes" xmlns:sl="http://schemas.openxmlformats.org/schemaLibrary/2006/main" xmlns:v="urn:schemas-microsoft-com:vml" xmlns:w="http://schemas.openxmlformats.org/wordprocessingml/2006/main" xmlns:w10="urn:schemas-microsoft-com:office:word" xmlns:w14="http://schemas.microsoft.com/office/word/2010/wordml" xmlns:w15="http://schemas.microsoft.com/office/word/2012/wordml" xmlns:wp="http://schemas.openxmlformats.org/drawingml/2006/wordprocessingDrawing" xmlns:wpg="http://schemas.microsoft.com/office/word/2010/wordprocessingGroup" xmlns:wps="http://schemas.microsoft.com/office/word/2010/wordprocessingShape" xmlns:x="urn:schemas-microsoft-com:office:excel" xmlns:x12ac="http://schemas.microsoft.com/office/spreadsheetml/2011/1/ac" xmlns:x14="http://schemas.microsoft.com/office/spreadsheetml/2009/9/main" xmlns:xdr="http://schemas.openxmlformats.org/drawingml/2006/spreadsheetDrawing" xmlns:xm="http://schemas.microsoft.com/office/exce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>
          <a:prstDash val="solid"/>
        </a:ln>
        <a:ln w="6350">
          <a:prstDash val="solid"/>
        </a:ln>
        <a:ln w="6350">
          <a:prstDash val="solid"/>
        </a:ln>
      </a:lnStyleLst>
      <a:effectStyleLst>
        <a:effectStyle>
          <a:effectLst>
            <a:outerShdw>
              <a:srgbClr val="000000">
                <a:alpha val="38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  <a:effectStyle>
          <a:effectLst>
            <a:outerShdw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>
  <Template>Normal.dotm</Template>
  <TotalTime>0</TotalTime>
  <DocSecurity>0</DocSecurity>
  <ScaleCrop>false</ScaleCrop>
  <Application>MyOffice-CoreFramework-Windows/34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modified xsi:type="dcterms:W3CDTF">2026-01-29T19:58:33Z</dcterms:modified>
</cp:coreProperties>
</file>